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F5F5F5"/>
    <a:srgbClr val="002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536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954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44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43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17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39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65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3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91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89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259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2D15A-2FE3-4670-9612-74A6861F5ECF}" type="datetimeFigureOut">
              <a:rPr lang="ko-KR" altLang="en-US" smtClean="0"/>
              <a:t>2026-09-11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21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koconex2204</dc:creator>
  <cp:lastModifiedBy>koconex2204</cp:lastModifiedBy>
  <cp:revision>5</cp:revision>
  <dcterms:created xsi:type="dcterms:W3CDTF">2026-09-11T03:00:31Z</dcterms:created>
  <dcterms:modified xsi:type="dcterms:W3CDTF">2026-09-11T08:04:54Z</dcterms:modified>
</cp:coreProperties>
</file>